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1" r:id="rId4"/>
    <p:sldId id="262" r:id="rId5"/>
    <p:sldId id="265" r:id="rId6"/>
    <p:sldId id="270" r:id="rId7"/>
    <p:sldId id="271" r:id="rId8"/>
    <p:sldId id="27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64258" y="2512789"/>
            <a:ext cx="8564701" cy="1959595"/>
          </a:xfrm>
        </p:spPr>
        <p:txBody>
          <a:bodyPr>
            <a:normAutofit/>
          </a:bodyPr>
          <a:lstStyle/>
          <a:p>
            <a:r>
              <a:rPr lang="en-US" altLang="zh-CN" sz="6000" b="1" dirty="0">
                <a:latin typeface="Arial Narrow" panose="020B0606020202030204" pitchFamily="34" charset="0"/>
              </a:rPr>
              <a:t>Title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endParaRPr lang="th-TH" sz="6000" b="1" dirty="0">
              <a:latin typeface="Arial Narrow" panose="020B060602020203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64258" y="4964826"/>
            <a:ext cx="7986251" cy="12008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Presented by : author A , </a:t>
            </a:r>
            <a:r>
              <a:rPr lang="en-US" altLang="zh-CN" sz="2400" b="1" dirty="0">
                <a:latin typeface="TH SarabunPSK" pitchFamily="34" charset="-34"/>
                <a:cs typeface="TH SarabunPSK" pitchFamily="34" charset="-34"/>
              </a:rPr>
              <a:t>author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B, etc.</a:t>
            </a:r>
          </a:p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Affiliation: AAAAAAAAAAAAAAAAAAAAAAAAAAAAAAAAAAAAAA	</a:t>
            </a:r>
          </a:p>
        </p:txBody>
      </p:sp>
      <p:sp>
        <p:nvSpPr>
          <p:cNvPr id="13" name="Rectangle 4"/>
          <p:cNvSpPr/>
          <p:nvPr/>
        </p:nvSpPr>
        <p:spPr>
          <a:xfrm>
            <a:off x="2260053" y="387301"/>
            <a:ext cx="8753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Adobe Gothic Std B" pitchFamily="34" charset="-128"/>
                <a:ea typeface="Adobe Gothic Std B" pitchFamily="34" charset="-128"/>
              </a:rPr>
              <a:t>The 5th International Conference on Modern Management based on Big Data (MMBD2024)</a:t>
            </a:r>
          </a:p>
        </p:txBody>
      </p:sp>
      <p:sp>
        <p:nvSpPr>
          <p:cNvPr id="14" name="Rectangle 3"/>
          <p:cNvSpPr/>
          <p:nvPr/>
        </p:nvSpPr>
        <p:spPr>
          <a:xfrm>
            <a:off x="11124565" y="234950"/>
            <a:ext cx="106553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MMBD ***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รูปเจ็ดเหลี่ยม 14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8" name="图片 7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40" y="18979"/>
            <a:ext cx="1858649" cy="19379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12710" y="1587629"/>
            <a:ext cx="5022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dobe Gothic Std B" pitchFamily="34" charset="-128"/>
                <a:ea typeface="Adobe Gothic Std B" pitchFamily="34" charset="-128"/>
              </a:rPr>
              <a:t>Oct. 25-27, 2024        Beijing, China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25703" y="550588"/>
            <a:ext cx="5177607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endParaRPr lang="th-TH" dirty="0"/>
          </a:p>
        </p:txBody>
      </p:sp>
      <p:sp>
        <p:nvSpPr>
          <p:cNvPr id="10" name="รูปเจ็ดเหลี่ยม 9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185906" y="250297"/>
            <a:ext cx="200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大数据和现代管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115" y="3493826"/>
            <a:ext cx="5252755" cy="2787176"/>
          </a:xfrm>
          <a:prstGeom prst="rect">
            <a:avLst/>
          </a:prstGeom>
        </p:spPr>
      </p:pic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77" y="218364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98547" y="565040"/>
            <a:ext cx="4995080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  <a:endParaRPr lang="th-TH" dirty="0"/>
          </a:p>
        </p:txBody>
      </p:sp>
      <p:sp>
        <p:nvSpPr>
          <p:cNvPr id="7" name="รูปเจ็ดเหลี่ยม 6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10404265" y="304888"/>
            <a:ext cx="1486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图片 10" descr="信息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25" y="2907862"/>
            <a:ext cx="4408227" cy="2927338"/>
          </a:xfrm>
          <a:prstGeom prst="rect">
            <a:avLst/>
          </a:prstGeom>
        </p:spPr>
      </p:pic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32" y="177421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98290" y="548581"/>
            <a:ext cx="5841243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METHODOLOGY</a:t>
            </a:r>
            <a:endParaRPr lang="th-TH" dirty="0"/>
          </a:p>
        </p:txBody>
      </p:sp>
      <p:sp>
        <p:nvSpPr>
          <p:cNvPr id="22" name="รูปเจ็ดเหลี่ยม 21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4" name="Rectangle 3"/>
          <p:cNvSpPr/>
          <p:nvPr/>
        </p:nvSpPr>
        <p:spPr>
          <a:xfrm>
            <a:off x="10363325" y="304888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图片 8" descr="管理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681" y="3386636"/>
            <a:ext cx="5715000" cy="2705100"/>
          </a:xfrm>
          <a:prstGeom prst="rect">
            <a:avLst/>
          </a:prstGeom>
        </p:spPr>
      </p:pic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84" y="218364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19869" y="564194"/>
            <a:ext cx="7124132" cy="1020765"/>
          </a:xfrm>
        </p:spPr>
        <p:txBody>
          <a:bodyPr>
            <a:normAutofit/>
          </a:bodyPr>
          <a:lstStyle/>
          <a:p>
            <a:r>
              <a:rPr lang="en-US" dirty="0"/>
              <a:t>RESULT AND DISCUSSIONS</a:t>
            </a:r>
            <a:endParaRPr lang="th-TH" dirty="0"/>
          </a:p>
        </p:txBody>
      </p:sp>
      <p:sp>
        <p:nvSpPr>
          <p:cNvPr id="18" name="รูปเจ็ดเหลี่ยม 1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5" name="Rectangle 3"/>
          <p:cNvSpPr/>
          <p:nvPr/>
        </p:nvSpPr>
        <p:spPr>
          <a:xfrm>
            <a:off x="10254140" y="564195"/>
            <a:ext cx="1606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图片 6" descr="数据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85" y="2326078"/>
            <a:ext cx="4093679" cy="3766184"/>
          </a:xfrm>
          <a:prstGeom prst="rect">
            <a:avLst/>
          </a:prstGeom>
        </p:spPr>
      </p:pic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37" y="286603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79126" y="391435"/>
            <a:ext cx="598324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  <a:endParaRPr lang="th-TH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315824" y="5850158"/>
            <a:ext cx="9376533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342900" indent="-34290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008154" y="4128486"/>
            <a:ext cx="591748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403933" y="2488703"/>
            <a:ext cx="537157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รูปเจ็ดเหลี่ยม 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10349677" y="291240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图片 8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72" y="204716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79929" y="398056"/>
            <a:ext cx="676929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ACKNOWLEDGEMENT</a:t>
            </a:r>
            <a:endParaRPr lang="th-TH" dirty="0"/>
          </a:p>
        </p:txBody>
      </p:sp>
      <p:sp>
        <p:nvSpPr>
          <p:cNvPr id="4" name="Rectangle 8"/>
          <p:cNvSpPr/>
          <p:nvPr/>
        </p:nvSpPr>
        <p:spPr>
          <a:xfrm>
            <a:off x="2863045" y="2414823"/>
            <a:ext cx="6421220" cy="3539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2712919" y="4305351"/>
            <a:ext cx="6421220" cy="35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2740214" y="5684841"/>
            <a:ext cx="642122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4" name="รูปเจ็ดเหลี่ยม 13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Rectangle 3"/>
          <p:cNvSpPr/>
          <p:nvPr/>
        </p:nvSpPr>
        <p:spPr>
          <a:xfrm>
            <a:off x="10172255" y="564195"/>
            <a:ext cx="1606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59" y="218364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4"/>
          <p:cNvSpPr txBox="1"/>
          <p:nvPr/>
        </p:nvSpPr>
        <p:spPr>
          <a:xfrm>
            <a:off x="1583142" y="3466532"/>
            <a:ext cx="9976513" cy="1629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charset="2"/>
              <a:buNone/>
            </a:pPr>
            <a:r>
              <a:rPr kumimoji="1" lang="en-US" altLang="ja-JP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Thank you for your attention</a:t>
            </a:r>
            <a:endParaRPr kumimoji="1" lang="ja-JP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10322381" y="277589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MMBD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图片 4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93" y="245660"/>
            <a:ext cx="999747" cy="104241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48a7ce9e-a630-4b83-9de2-763accd2fa60"/>
  <p:tag name="COMMONDATA" val="eyJoZGlkIjoiNWVhZGNmMjA3MDc2ZjQzMDJmYmNmZTZmZTk2MTBlMzUifQ=="/>
</p:tagLst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82</Words>
  <Application>Microsoft Office PowerPoint</Application>
  <PresentationFormat>宽屏</PresentationFormat>
  <Paragraphs>27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Adobe Gothic Std B</vt:lpstr>
      <vt:lpstr>Angsana New</vt:lpstr>
      <vt:lpstr>Arial Narrow</vt:lpstr>
      <vt:lpstr>Calibri</vt:lpstr>
      <vt:lpstr>Calibri Light</vt:lpstr>
      <vt:lpstr>TH SarabunPSK</vt:lpstr>
      <vt:lpstr>Wingdings</vt:lpstr>
      <vt:lpstr>Wingdings 3</vt:lpstr>
      <vt:lpstr>回顾</vt:lpstr>
      <vt:lpstr>Title Title Title Title Title Title Title Title Title</vt:lpstr>
      <vt:lpstr>INTRODUCTION</vt:lpstr>
      <vt:lpstr>OBJECTIVES</vt:lpstr>
      <vt:lpstr>METHODOLOGY</vt:lpstr>
      <vt:lpstr>RESULT AND DISCUSSIONS</vt:lpstr>
      <vt:lpstr>Conclusion</vt:lpstr>
      <vt:lpstr>ACKNOWLEDGEMENT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Vinegar from Organic Broken Rice Noodles</dc:title>
  <dc:creator>JANEJIRA JAIKANG</dc:creator>
  <cp:lastModifiedBy>MSoffice</cp:lastModifiedBy>
  <cp:revision>89</cp:revision>
  <dcterms:created xsi:type="dcterms:W3CDTF">2019-06-30T13:46:00Z</dcterms:created>
  <dcterms:modified xsi:type="dcterms:W3CDTF">2023-12-26T09:13:40Z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DD191E8F160946A5B5D19D825BFAA377</vt:lpwstr>
  </property>
  <property fmtid="{D5CDD505-2E9C-101B-9397-08002B2CF9AE}" pid="3" name="KSOProductBuildVer">
    <vt:lpwstr>2052-11.1.0.12763</vt:lpwstr>
  </property>
</Properties>
</file>